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ecc0c02cf_0_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morning, judges. My name is [Your Full Name], and I'm excited to present Pitch Perfect AI.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ecc0c02cf_0_11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We've all been there. You have a huge presentation coming up, or a nerve-wracking job interview, and you're filled with anxiety. You practice in front of a mirror, but you're essentially speaking into a void. You have no objective way of knowing: Am I speaking too fast? Am I using distracting filler words like 'um' and 'like'? Is my message actually landing? Getting honest, private, and instant feedback is nearly impossible.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ecc0c02cf_0_15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is the exact problem I built Pitch Perfect AI to solve. It's a web application that acts as your personal, on-demand speaking coach. It provides a private, judgment-free space to practice your speech and receive immediate, data-driven feedback from a world-class AI, turning a stressful task into an engaging, game-like experience.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ecc0c02cf_0_21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ecc0c02cf_0_27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So, as you saw in the demo, Pitch Perfect AI is more than just a recorder; it's a complete coaching tool. We've implemented </a:t>
            </a:r>
            <a:r>
              <a:rPr b="1" lang="en-GB">
                <a:solidFill>
                  <a:schemeClr val="dk1"/>
                </a:solidFill>
              </a:rPr>
              <a:t>Contextual Coaching Modes</a:t>
            </a:r>
            <a:r>
              <a:rPr lang="en-GB">
                <a:solidFill>
                  <a:schemeClr val="dk1"/>
                </a:solidFill>
              </a:rPr>
              <a:t> to provide tailored feedback, and a </a:t>
            </a:r>
            <a:r>
              <a:rPr b="1" lang="en-GB">
                <a:solidFill>
                  <a:schemeClr val="dk1"/>
                </a:solidFill>
              </a:rPr>
              <a:t>Gamified Badge System</a:t>
            </a:r>
            <a:r>
              <a:rPr lang="en-GB">
                <a:solidFill>
                  <a:schemeClr val="dk1"/>
                </a:solidFill>
              </a:rPr>
              <a:t> to reward users for hitting key milestones, which directly follows the hackathon's gamification guidance.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On the tech side, this is a modern </a:t>
            </a:r>
            <a:r>
              <a:rPr b="1" lang="en-GB">
                <a:solidFill>
                  <a:schemeClr val="dk1"/>
                </a:solidFill>
              </a:rPr>
              <a:t>React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Vite</a:t>
            </a:r>
            <a:r>
              <a:rPr lang="en-GB">
                <a:solidFill>
                  <a:schemeClr val="dk1"/>
                </a:solidFill>
              </a:rPr>
              <a:t> application, which is fast and responsive. The core analysis is powered by </a:t>
            </a:r>
            <a:r>
              <a:rPr b="1" lang="en-GB">
                <a:solidFill>
                  <a:schemeClr val="dk1"/>
                </a:solidFill>
              </a:rPr>
              <a:t>Google's Gemini AI</a:t>
            </a:r>
            <a:r>
              <a:rPr lang="en-GB">
                <a:solidFill>
                  <a:schemeClr val="dk1"/>
                </a:solidFill>
              </a:rPr>
              <a:t>, and all the user-facing design is focused on accessibility, with features like a fully functional </a:t>
            </a:r>
            <a:r>
              <a:rPr b="1" lang="en-GB">
                <a:solidFill>
                  <a:schemeClr val="dk1"/>
                </a:solidFill>
              </a:rPr>
              <a:t>Dark Mode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ecc0c02cf_0_3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is just the beginning for Pitch Perfect AI. The next logical steps are to implement </a:t>
            </a:r>
            <a:r>
              <a:rPr b="1" lang="en-GB">
                <a:solidFill>
                  <a:schemeClr val="dk1"/>
                </a:solidFill>
              </a:rPr>
              <a:t>audio playback</a:t>
            </a:r>
            <a:r>
              <a:rPr lang="en-GB">
                <a:solidFill>
                  <a:schemeClr val="dk1"/>
                </a:solidFill>
              </a:rPr>
              <a:t> so users can analyze their vocal tone, and a </a:t>
            </a:r>
            <a:r>
              <a:rPr b="1" lang="en-GB">
                <a:solidFill>
                  <a:schemeClr val="dk1"/>
                </a:solidFill>
              </a:rPr>
              <a:t>progress dashboard</a:t>
            </a:r>
            <a:r>
              <a:rPr lang="en-GB">
                <a:solidFill>
                  <a:schemeClr val="dk1"/>
                </a:solidFill>
              </a:rPr>
              <a:t> to visually track their improvement over time, creating a complete learning journey. This addresses the </a:t>
            </a:r>
            <a:r>
              <a:rPr b="1" lang="en-GB">
                <a:solidFill>
                  <a:schemeClr val="dk1"/>
                </a:solidFill>
              </a:rPr>
              <a:t>Impact &amp; Potential</a:t>
            </a:r>
            <a:r>
              <a:rPr lang="en-GB">
                <a:solidFill>
                  <a:schemeClr val="dk1"/>
                </a:solidFill>
              </a:rPr>
              <a:t> criterion by showing a clear path to a sustainable and even more helpful product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ecc0c02cf_0_4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Pitch Perfect AI is a tool designed to empower anyone, from students to professionals, to build the confidence they need to make their voice heard.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Thank you for your time. I'm now open to any questions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3_1_TITLEANDBULLETS_B">
  <p:cSld name="CUSTOM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>
            <p:ph idx="2" type="pic"/>
          </p:nvPr>
        </p:nvSpPr>
        <p:spPr>
          <a:xfrm>
            <a:off x="4562700" y="0"/>
            <a:ext cx="458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353866" y="421925"/>
            <a:ext cx="3879600" cy="11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/>
        </p:nvSpPr>
        <p:spPr>
          <a:xfrm>
            <a:off x="353864" y="1770401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01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353864" y="2767091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02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353864" y="3754636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</a:rPr>
              <a:t>03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750541" y="2025239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750541" y="302193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750541" y="400948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1209750" y="1877675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3" type="body"/>
          </p:nvPr>
        </p:nvSpPr>
        <p:spPr>
          <a:xfrm>
            <a:off x="1209750" y="2865224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4" type="body"/>
          </p:nvPr>
        </p:nvSpPr>
        <p:spPr>
          <a:xfrm>
            <a:off x="1209750" y="3852773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5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111" name="Google Shape;111;p16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8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9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5252475" y="497900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Pitch Perfect AI</a:t>
            </a:r>
            <a:endParaRPr sz="3000"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5148000" y="1547524"/>
            <a:ext cx="3405900" cy="26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An AI-powered application that analyzes your speech patterns, tone, and content to provide instant, data-driven feedback, helping you refine your communication skills and deliver impactful presentations.</a:t>
            </a:r>
            <a:endParaRPr sz="1600"/>
          </a:p>
        </p:txBody>
      </p:sp>
      <p:pic>
        <p:nvPicPr>
          <p:cNvPr id="141" name="Google Shape;141;p20" title="PPCover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0" y="0"/>
            <a:ext cx="5148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53866" y="421925"/>
            <a:ext cx="3879600" cy="11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Fear of the Podium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1209750" y="1877675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Public speaking is a common fear</a:t>
            </a:r>
            <a:endParaRPr/>
          </a:p>
        </p:txBody>
      </p:sp>
      <p:sp>
        <p:nvSpPr>
          <p:cNvPr id="147" name="Google Shape;147;p21"/>
          <p:cNvSpPr txBox="1"/>
          <p:nvPr>
            <p:ph idx="3" type="body"/>
          </p:nvPr>
        </p:nvSpPr>
        <p:spPr>
          <a:xfrm>
            <a:off x="1209750" y="2865224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Improving requires objective, private feedback</a:t>
            </a:r>
            <a:endParaRPr/>
          </a:p>
        </p:txBody>
      </p:sp>
      <p:sp>
        <p:nvSpPr>
          <p:cNvPr id="148" name="Google Shape;148;p21"/>
          <p:cNvSpPr txBox="1"/>
          <p:nvPr>
            <p:ph idx="4" type="body"/>
          </p:nvPr>
        </p:nvSpPr>
        <p:spPr>
          <a:xfrm>
            <a:off x="1209750" y="3852773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Lack of feedback hinders public speaking growth</a:t>
            </a:r>
            <a:endParaRPr/>
          </a:p>
        </p:txBody>
      </p:sp>
      <p:pic>
        <p:nvPicPr>
          <p:cNvPr id="149" name="Google Shape;149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00" y="0"/>
            <a:ext cx="4581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547750" y="336075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Pitch Perfect AI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Master Your Delivery: Get instant AI feedback on your clarity, pace, and filler words.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Build Real Confidence: Practice in a private, gamified environment designed to make you a better speaker.</a:t>
            </a:r>
            <a:endParaRPr sz="1600"/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20556" r="13809" t="0"/>
          <a:stretch/>
        </p:blipFill>
        <p:spPr>
          <a:xfrm>
            <a:off x="4101625" y="226350"/>
            <a:ext cx="4690800" cy="402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Demonstration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Witness a real-time, interactive demonstration of Pitch Perfect AI</a:t>
            </a:r>
            <a:endParaRPr/>
          </a:p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See how the AI coach provides instant, data-driven feedback</a:t>
            </a:r>
            <a:endParaRPr/>
          </a:p>
        </p:txBody>
      </p:sp>
      <p:sp>
        <p:nvSpPr>
          <p:cNvPr id="162" name="Google Shape;162;p23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Experience the gamified environment for engaging practice sessions</a:t>
            </a:r>
            <a:endParaRPr/>
          </a:p>
        </p:txBody>
      </p:sp>
      <p:sp>
        <p:nvSpPr>
          <p:cNvPr id="163" name="Google Shape;163;p23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Observe the user-friendly interface in action during the demo</a:t>
            </a:r>
            <a:endParaRPr/>
          </a:p>
        </p:txBody>
      </p:sp>
      <p:pic>
        <p:nvPicPr>
          <p:cNvPr id="164" name="Google Shape;164;p23" title="Gemini_Generated_Image_ypa6l2ypa6l2ypa6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&amp; Tech Stack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🤖 AI-Powered Analysis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🎯 Contextual Coaching Modes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🏅 Gamified Badges &amp; Rewards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▶️ YouTube Recommendations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🌙 Accessible Dark Mode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What's Next?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Implement audio playback for tone analysis</a:t>
            </a:r>
            <a:endParaRPr/>
          </a:p>
        </p:txBody>
      </p:sp>
      <p:sp>
        <p:nvSpPr>
          <p:cNvPr id="176" name="Google Shape;176;p25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Develop a dashboard to track progress</a:t>
            </a:r>
            <a:endParaRPr/>
          </a:p>
        </p:txBody>
      </p:sp>
      <p:sp>
        <p:nvSpPr>
          <p:cNvPr id="177" name="Google Shape;177;p25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Highlight filler words on the transcript</a:t>
            </a:r>
            <a:endParaRPr/>
          </a:p>
        </p:txBody>
      </p:sp>
      <p:sp>
        <p:nvSpPr>
          <p:cNvPr id="178" name="Google Shape;178;p25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Integrate virtual reality practice environments</a:t>
            </a:r>
            <a:endParaRPr/>
          </a:p>
        </p:txBody>
      </p:sp>
      <p:pic>
        <p:nvPicPr>
          <p:cNvPr id="179" name="Google Shape;179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0" y="2276800"/>
            <a:ext cx="2533200" cy="2532900"/>
          </a:xfrm>
          <a:prstGeom prst="ellipse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&amp; Q&amp;A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Thank you for your attention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appreciate your time and interest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Now open for questions and discussion</a:t>
            </a:r>
            <a:endParaRPr/>
          </a:p>
        </p:txBody>
      </p:sp>
      <p:pic>
        <p:nvPicPr>
          <p:cNvPr id="185" name="Google Shape;185;p26" title="PPCover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